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105"/>
    <p:restoredTop sz="94694"/>
  </p:normalViewPr>
  <p:slideViewPr>
    <p:cSldViewPr snapToGrid="0" snapToObjects="1">
      <p:cViewPr>
        <p:scale>
          <a:sx n="119" d="100"/>
          <a:sy n="119" d="100"/>
        </p:scale>
        <p:origin x="1976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A2174-9F21-8C49-8E7A-5CDFCDC24D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88F6A6-D3AF-454A-9C97-44F86AEE1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AABF2-0114-5A41-82ED-7F3C3ABCC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B059-8393-1545-A459-A55CBA7F48BD}" type="datetimeFigureOut">
              <a:rPr lang="en-US" smtClean="0"/>
              <a:t>2/5/21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E198E-527F-EA45-8E60-9AA67CDDE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C3ACF5-C6FB-144B-BCE3-25C9D13F4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4F029-55DD-9A43-85D7-FEC213C90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99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2C52B-4872-464E-8812-DB47C3C72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99FEB3-B160-BE48-92BC-A8BBBE64BC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C51031-92AD-1941-BD17-4ED59CBD9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B059-8393-1545-A459-A55CBA7F48BD}" type="datetimeFigureOut">
              <a:rPr lang="en-US" smtClean="0"/>
              <a:t>2/5/21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5C23A9-C59F-7B4A-A373-71D5A5E7B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D58285-AEB2-1B45-BB7C-3BE1D3E00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4F029-55DD-9A43-85D7-FEC213C90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794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491397-0968-C74A-8D13-B1D642B9DC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46832F-AACC-7046-A6EF-4A0B231B14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F04EB-B657-4846-8074-43FDEE0A7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B059-8393-1545-A459-A55CBA7F48BD}" type="datetimeFigureOut">
              <a:rPr lang="en-US" smtClean="0"/>
              <a:t>2/5/21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777DB-98DF-1A4A-A212-5D71A733C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B3B390-2413-174E-A0AF-6AA45DE47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4F029-55DD-9A43-85D7-FEC213C90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890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36BCB-21BA-7849-BC9C-7DA3C0FC9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DD305-234B-5B41-8CD7-FCD4A426B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124ECF-6660-2B4D-AE8C-B2FF4C831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B059-8393-1545-A459-A55CBA7F48BD}" type="datetimeFigureOut">
              <a:rPr lang="en-US" smtClean="0"/>
              <a:t>2/5/21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CE762A-F596-B44E-B9CF-9CE14CB74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E49FAE-72A1-3040-95DE-8DFAA0D02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4F029-55DD-9A43-85D7-FEC213C90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295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05029-495E-6248-A686-57A989066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E21A69-885F-A049-9CC9-746347F21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13CCDA-3FD9-554C-8474-60D0B9535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B059-8393-1545-A459-A55CBA7F48BD}" type="datetimeFigureOut">
              <a:rPr lang="en-US" smtClean="0"/>
              <a:t>2/5/21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66841-11D5-AA48-9B76-CE6C5BEAC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1254B-E56F-EF44-954E-D3E143A66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4F029-55DD-9A43-85D7-FEC213C90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896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CEA69-25CE-2344-8DBF-5DAF6D52D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0DF1A-1414-D942-9C9F-D606999C58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B4B9D3-0C67-EC4D-B05D-33C38BE58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05E1BC-9C81-AE4F-8D9A-9FF4FF544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B059-8393-1545-A459-A55CBA7F48BD}" type="datetimeFigureOut">
              <a:rPr lang="en-US" smtClean="0"/>
              <a:t>2/5/21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CD0E7F-9077-3340-A127-D4F998482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805CAD-4B39-0E46-A390-8BC3F2D2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4F029-55DD-9A43-85D7-FEC213C90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004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0971E-C0E6-7344-89CB-A2A2C0709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516FB0-EC30-9C4F-ACD6-FD626BE213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CA0463-CC3D-484A-ACAB-C37D19054C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502622-7A14-E449-93C5-1961817C79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67EED4-8272-1C4A-9896-DBABBA1800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B3E565-D851-F540-B6F9-B62FC2EF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B059-8393-1545-A459-A55CBA7F48BD}" type="datetimeFigureOut">
              <a:rPr lang="en-US" smtClean="0"/>
              <a:t>2/5/21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E028B7-312B-7942-9F60-88507EF0A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B30FC8-C4EB-AF48-B25E-DC9AC8C84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4F029-55DD-9A43-85D7-FEC213C90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482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8352D-7E9A-6F4C-9D71-F586A8CDD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B556D5-6D26-804A-A2F6-08023D4D2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B059-8393-1545-A459-A55CBA7F48BD}" type="datetimeFigureOut">
              <a:rPr lang="en-US" smtClean="0"/>
              <a:t>2/5/21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B18459-04CF-EA42-B88B-D81540FFD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09A632-C59F-674F-AF90-AF63387F3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4F029-55DD-9A43-85D7-FEC213C90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785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787123-E690-FD49-AD17-EC1A7BF76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B059-8393-1545-A459-A55CBA7F48BD}" type="datetimeFigureOut">
              <a:rPr lang="en-US" smtClean="0"/>
              <a:t>2/5/21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DDD5A2-D10F-4F45-8875-31B7E0DA1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9CE63F-E2CA-2C43-9484-AC527C6CA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4F029-55DD-9A43-85D7-FEC213C90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398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F517C-9552-E743-B542-59B28E7D8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3AC50-0370-B14B-B79D-2385E47F0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1B2F05-131F-B444-920E-ABAD50159C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AB02EE-1A45-414B-96CA-1A2C0852A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B059-8393-1545-A459-A55CBA7F48BD}" type="datetimeFigureOut">
              <a:rPr lang="en-US" smtClean="0"/>
              <a:t>2/5/21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39E787-2358-ED45-A178-D83F647F6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154D8A-6720-5A4C-B1E3-78001E89A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4F029-55DD-9A43-85D7-FEC213C90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791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6C230-8570-3241-B3BC-23D57AA72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F0370F-6384-014D-B421-2F1D8ED2D9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97328D-250C-A447-8182-23B7411191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97A13F-B15F-5546-AAE1-5A89DEB5B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6B059-8393-1545-A459-A55CBA7F48BD}" type="datetimeFigureOut">
              <a:rPr lang="en-US" smtClean="0"/>
              <a:t>2/5/21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B63E56-B237-9F45-A331-DED3EB172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BE0850-0916-0A4D-865B-19AE5817A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4F029-55DD-9A43-85D7-FEC213C90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197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8825B6-455B-4E48-83BF-84B729FB7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606D4B-D60E-B547-BEA0-0AF65826D9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13C338-1983-8643-95FA-C6F6CB97B3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6B059-8393-1545-A459-A55CBA7F48BD}" type="datetimeFigureOut">
              <a:rPr lang="en-US" smtClean="0"/>
              <a:t>2/5/21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4E948-6D61-1C4B-964F-A1824F2D2C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FA83E-26D0-194A-84F3-193C3117DB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4F029-55DD-9A43-85D7-FEC213C90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177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io.com/article/3432536/how-to-make-open-plan-offices-more-productive.html" TargetMode="External"/><Relationship Id="rId2" Type="http://schemas.openxmlformats.org/officeDocument/2006/relationships/hyperlink" Target="https://hbr.org/2019/11/the-truth-about-open-offices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s://www.mindtools.com/pages/article/open-plan-office.ht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879F12-02D6-1246-A4F4-C333659701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301" y="272032"/>
            <a:ext cx="10515600" cy="166434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On Open Office Plans</a:t>
            </a:r>
          </a:p>
          <a:p>
            <a:r>
              <a:rPr lang="en-US" sz="1400" dirty="0">
                <a:hlinkClick r:id="rId2"/>
              </a:rPr>
              <a:t>https://hbr.org/2019/11/the-truth-about-open-offices</a:t>
            </a:r>
            <a:endParaRPr lang="en-US" sz="1400" dirty="0"/>
          </a:p>
          <a:p>
            <a:r>
              <a:rPr lang="en-US" sz="1400" dirty="0">
                <a:hlinkClick r:id="rId3"/>
              </a:rPr>
              <a:t>https://www.cio.com/article/3432536/how-to-make-open-plan-offices-more-productive.html</a:t>
            </a:r>
            <a:endParaRPr lang="en-US" sz="1400" dirty="0"/>
          </a:p>
          <a:p>
            <a:r>
              <a:rPr lang="en-US" sz="1400" dirty="0">
                <a:hlinkClick r:id="rId4"/>
              </a:rPr>
              <a:t>https://www.mindtools.com/pages/article/open-plan-office.htm</a:t>
            </a:r>
            <a:endParaRPr lang="en-US" sz="1400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E2F2FF-994B-CF44-B47E-45D6EE97DC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21495" y="2024984"/>
            <a:ext cx="6949010" cy="3456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794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EFACBC3-5062-4540-BD4A-39DC389D29CA}"/>
              </a:ext>
            </a:extLst>
          </p:cNvPr>
          <p:cNvSpPr/>
          <p:nvPr/>
        </p:nvSpPr>
        <p:spPr>
          <a:xfrm>
            <a:off x="4938593" y="914636"/>
            <a:ext cx="1554346" cy="9905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21828C-6CD8-E746-B563-3C1C8F8A386E}"/>
              </a:ext>
            </a:extLst>
          </p:cNvPr>
          <p:cNvSpPr/>
          <p:nvPr/>
        </p:nvSpPr>
        <p:spPr>
          <a:xfrm>
            <a:off x="4938592" y="1905228"/>
            <a:ext cx="1554346" cy="9905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BD35D2E-C18B-E043-989E-D41007ACFC3D}"/>
              </a:ext>
            </a:extLst>
          </p:cNvPr>
          <p:cNvSpPr/>
          <p:nvPr/>
        </p:nvSpPr>
        <p:spPr>
          <a:xfrm>
            <a:off x="5553395" y="1768495"/>
            <a:ext cx="324740" cy="273465"/>
          </a:xfrm>
          <a:prstGeom prst="ellipse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41C0A93-66CE-4F42-BD1B-F8A6E81BC4E2}"/>
              </a:ext>
            </a:extLst>
          </p:cNvPr>
          <p:cNvCxnSpPr>
            <a:cxnSpLocks/>
          </p:cNvCxnSpPr>
          <p:nvPr/>
        </p:nvCxnSpPr>
        <p:spPr>
          <a:xfrm flipH="1">
            <a:off x="4938592" y="474755"/>
            <a:ext cx="6908" cy="245942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4428107-C6F3-374A-B60E-06DB6A0CCAC2}"/>
              </a:ext>
            </a:extLst>
          </p:cNvPr>
          <p:cNvCxnSpPr>
            <a:cxnSpLocks/>
          </p:cNvCxnSpPr>
          <p:nvPr/>
        </p:nvCxnSpPr>
        <p:spPr>
          <a:xfrm flipH="1">
            <a:off x="6492938" y="474755"/>
            <a:ext cx="4428" cy="245942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BB05EDBB-0DB8-474F-A5AF-D999EC899E76}"/>
              </a:ext>
            </a:extLst>
          </p:cNvPr>
          <p:cNvSpPr/>
          <p:nvPr/>
        </p:nvSpPr>
        <p:spPr>
          <a:xfrm>
            <a:off x="5422258" y="538317"/>
            <a:ext cx="578956" cy="34357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Chair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E00BB7C-29E9-6743-ADD5-730CCEA725AD}"/>
              </a:ext>
            </a:extLst>
          </p:cNvPr>
          <p:cNvSpPr/>
          <p:nvPr/>
        </p:nvSpPr>
        <p:spPr>
          <a:xfrm>
            <a:off x="5048847" y="1857327"/>
            <a:ext cx="1343598" cy="127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Swivel Monitor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E20B40F-9ADE-6940-8509-06CD66B19523}"/>
              </a:ext>
            </a:extLst>
          </p:cNvPr>
          <p:cNvSpPr/>
          <p:nvPr/>
        </p:nvSpPr>
        <p:spPr>
          <a:xfrm>
            <a:off x="5422258" y="2930151"/>
            <a:ext cx="578956" cy="34357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Chair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2EFB4E4-FAD1-2345-A47B-BAA74966050D}"/>
              </a:ext>
            </a:extLst>
          </p:cNvPr>
          <p:cNvSpPr/>
          <p:nvPr/>
        </p:nvSpPr>
        <p:spPr>
          <a:xfrm>
            <a:off x="6898806" y="914636"/>
            <a:ext cx="1554346" cy="9905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9B47830-0872-C64B-874F-1780E79C2C32}"/>
              </a:ext>
            </a:extLst>
          </p:cNvPr>
          <p:cNvSpPr/>
          <p:nvPr/>
        </p:nvSpPr>
        <p:spPr>
          <a:xfrm>
            <a:off x="6898805" y="1905228"/>
            <a:ext cx="1554346" cy="9905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B0D374A-14A8-1048-930B-AE6DC03BD86A}"/>
              </a:ext>
            </a:extLst>
          </p:cNvPr>
          <p:cNvSpPr/>
          <p:nvPr/>
        </p:nvSpPr>
        <p:spPr>
          <a:xfrm>
            <a:off x="7513608" y="1768495"/>
            <a:ext cx="324740" cy="273465"/>
          </a:xfrm>
          <a:prstGeom prst="ellipse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4BBA986-7114-DA4B-810E-4D21358FDA68}"/>
              </a:ext>
            </a:extLst>
          </p:cNvPr>
          <p:cNvCxnSpPr>
            <a:cxnSpLocks/>
          </p:cNvCxnSpPr>
          <p:nvPr/>
        </p:nvCxnSpPr>
        <p:spPr>
          <a:xfrm>
            <a:off x="6898805" y="474755"/>
            <a:ext cx="0" cy="245942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CB97ED9-A1F3-AE43-8FED-7EE205DECD2F}"/>
              </a:ext>
            </a:extLst>
          </p:cNvPr>
          <p:cNvCxnSpPr>
            <a:cxnSpLocks/>
          </p:cNvCxnSpPr>
          <p:nvPr/>
        </p:nvCxnSpPr>
        <p:spPr>
          <a:xfrm>
            <a:off x="8453151" y="474755"/>
            <a:ext cx="0" cy="245942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B035FED1-22A7-5C48-83F6-3CA19C7F502C}"/>
              </a:ext>
            </a:extLst>
          </p:cNvPr>
          <p:cNvSpPr/>
          <p:nvPr/>
        </p:nvSpPr>
        <p:spPr>
          <a:xfrm>
            <a:off x="7382471" y="538317"/>
            <a:ext cx="578956" cy="34357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Chair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0A23F31-DD2E-B14B-8416-06E73703B125}"/>
              </a:ext>
            </a:extLst>
          </p:cNvPr>
          <p:cNvSpPr/>
          <p:nvPr/>
        </p:nvSpPr>
        <p:spPr>
          <a:xfrm>
            <a:off x="7382471" y="2930151"/>
            <a:ext cx="578956" cy="34357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Chair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971FD49-D1A4-A040-8B2D-A073A2DEC6E4}"/>
              </a:ext>
            </a:extLst>
          </p:cNvPr>
          <p:cNvSpPr/>
          <p:nvPr/>
        </p:nvSpPr>
        <p:spPr>
          <a:xfrm>
            <a:off x="8864003" y="914636"/>
            <a:ext cx="1554346" cy="9905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5E880B2-F609-1348-85D7-3F4AF10D3F0F}"/>
              </a:ext>
            </a:extLst>
          </p:cNvPr>
          <p:cNvSpPr/>
          <p:nvPr/>
        </p:nvSpPr>
        <p:spPr>
          <a:xfrm>
            <a:off x="8864002" y="1905228"/>
            <a:ext cx="1554346" cy="9905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DC8120DF-5244-6044-9677-095923AD9B2E}"/>
              </a:ext>
            </a:extLst>
          </p:cNvPr>
          <p:cNvSpPr/>
          <p:nvPr/>
        </p:nvSpPr>
        <p:spPr>
          <a:xfrm>
            <a:off x="9478805" y="1768495"/>
            <a:ext cx="324740" cy="273465"/>
          </a:xfrm>
          <a:prstGeom prst="ellipse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C783635-9E6E-194A-870A-34824A06FF6B}"/>
              </a:ext>
            </a:extLst>
          </p:cNvPr>
          <p:cNvCxnSpPr>
            <a:cxnSpLocks/>
          </p:cNvCxnSpPr>
          <p:nvPr/>
        </p:nvCxnSpPr>
        <p:spPr>
          <a:xfrm>
            <a:off x="8864001" y="474755"/>
            <a:ext cx="1" cy="245942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C8E25D4-3A96-274E-89CB-06DE23A009CB}"/>
              </a:ext>
            </a:extLst>
          </p:cNvPr>
          <p:cNvCxnSpPr>
            <a:cxnSpLocks/>
          </p:cNvCxnSpPr>
          <p:nvPr/>
        </p:nvCxnSpPr>
        <p:spPr>
          <a:xfrm>
            <a:off x="10418348" y="474755"/>
            <a:ext cx="0" cy="245942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B12871B1-2C3C-DE42-8FC6-A8EE1B5CE03D}"/>
              </a:ext>
            </a:extLst>
          </p:cNvPr>
          <p:cNvSpPr/>
          <p:nvPr/>
        </p:nvSpPr>
        <p:spPr>
          <a:xfrm>
            <a:off x="9347668" y="538317"/>
            <a:ext cx="578956" cy="34357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Chair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F5472DE-12E7-D04A-B2C0-68B05A9AF445}"/>
              </a:ext>
            </a:extLst>
          </p:cNvPr>
          <p:cNvSpPr/>
          <p:nvPr/>
        </p:nvSpPr>
        <p:spPr>
          <a:xfrm>
            <a:off x="9347668" y="2930151"/>
            <a:ext cx="578956" cy="34357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Chair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12A9770-8BE4-7A48-8C6E-6310F774A7C9}"/>
              </a:ext>
            </a:extLst>
          </p:cNvPr>
          <p:cNvSpPr/>
          <p:nvPr/>
        </p:nvSpPr>
        <p:spPr>
          <a:xfrm rot="10800000">
            <a:off x="4929578" y="4928888"/>
            <a:ext cx="1554346" cy="9905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0BFF5B2-768A-F445-AA1F-648838A37168}"/>
              </a:ext>
            </a:extLst>
          </p:cNvPr>
          <p:cNvSpPr/>
          <p:nvPr/>
        </p:nvSpPr>
        <p:spPr>
          <a:xfrm rot="10800000">
            <a:off x="4938590" y="3934872"/>
            <a:ext cx="1554346" cy="9905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D867BE68-A76B-324F-820B-C04540F63CFD}"/>
              </a:ext>
            </a:extLst>
          </p:cNvPr>
          <p:cNvSpPr/>
          <p:nvPr/>
        </p:nvSpPr>
        <p:spPr>
          <a:xfrm rot="10800000">
            <a:off x="5553395" y="4791403"/>
            <a:ext cx="324740" cy="273465"/>
          </a:xfrm>
          <a:prstGeom prst="ellipse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8B298596-8DBF-2F4E-B82A-D137CF482522}"/>
              </a:ext>
            </a:extLst>
          </p:cNvPr>
          <p:cNvCxnSpPr>
            <a:cxnSpLocks/>
          </p:cNvCxnSpPr>
          <p:nvPr/>
        </p:nvCxnSpPr>
        <p:spPr>
          <a:xfrm flipV="1">
            <a:off x="4936098" y="3899180"/>
            <a:ext cx="2494" cy="249599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5C0DC6F4-4E01-7644-80AA-CD79C9A9B502}"/>
              </a:ext>
            </a:extLst>
          </p:cNvPr>
          <p:cNvCxnSpPr>
            <a:cxnSpLocks/>
          </p:cNvCxnSpPr>
          <p:nvPr/>
        </p:nvCxnSpPr>
        <p:spPr>
          <a:xfrm flipV="1">
            <a:off x="6490446" y="3899180"/>
            <a:ext cx="2492" cy="249599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D363C510-F36E-B547-A38D-ABD91FA45F8F}"/>
              </a:ext>
            </a:extLst>
          </p:cNvPr>
          <p:cNvSpPr/>
          <p:nvPr/>
        </p:nvSpPr>
        <p:spPr>
          <a:xfrm rot="10800000">
            <a:off x="6898806" y="3937544"/>
            <a:ext cx="1554346" cy="990592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7F8F832-59DF-5C40-A6B6-7F1B04700AD4}"/>
              </a:ext>
            </a:extLst>
          </p:cNvPr>
          <p:cNvSpPr/>
          <p:nvPr/>
        </p:nvSpPr>
        <p:spPr>
          <a:xfrm rot="10800000">
            <a:off x="6898805" y="4928136"/>
            <a:ext cx="1554346" cy="9905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E5C4EF1E-32F5-4D49-A85F-56F93E551665}"/>
              </a:ext>
            </a:extLst>
          </p:cNvPr>
          <p:cNvSpPr/>
          <p:nvPr/>
        </p:nvSpPr>
        <p:spPr>
          <a:xfrm rot="10800000">
            <a:off x="7513608" y="4791403"/>
            <a:ext cx="324740" cy="273465"/>
          </a:xfrm>
          <a:prstGeom prst="ellipse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09573A3D-41AF-FD4B-8CC5-4BB5615F797F}"/>
              </a:ext>
            </a:extLst>
          </p:cNvPr>
          <p:cNvCxnSpPr>
            <a:cxnSpLocks/>
          </p:cNvCxnSpPr>
          <p:nvPr/>
        </p:nvCxnSpPr>
        <p:spPr>
          <a:xfrm flipV="1">
            <a:off x="6898802" y="3899180"/>
            <a:ext cx="3" cy="249599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B6ED23D5-27B0-8F4B-B5AD-7CFC0B3070A9}"/>
              </a:ext>
            </a:extLst>
          </p:cNvPr>
          <p:cNvCxnSpPr>
            <a:cxnSpLocks/>
          </p:cNvCxnSpPr>
          <p:nvPr/>
        </p:nvCxnSpPr>
        <p:spPr>
          <a:xfrm flipV="1">
            <a:off x="8453151" y="3899180"/>
            <a:ext cx="0" cy="249599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3D03C959-5674-1840-B1F0-C28863B8CD9B}"/>
              </a:ext>
            </a:extLst>
          </p:cNvPr>
          <p:cNvSpPr/>
          <p:nvPr/>
        </p:nvSpPr>
        <p:spPr>
          <a:xfrm>
            <a:off x="7382471" y="3561225"/>
            <a:ext cx="578956" cy="34357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Chair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2AAC7598-2BBD-EB43-A8B1-6F5DB24CF254}"/>
              </a:ext>
            </a:extLst>
          </p:cNvPr>
          <p:cNvSpPr/>
          <p:nvPr/>
        </p:nvSpPr>
        <p:spPr>
          <a:xfrm rot="10800000">
            <a:off x="8864003" y="3937544"/>
            <a:ext cx="1554346" cy="990592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9EB4F31-76E3-CD41-BD12-7FB5F5379E9E}"/>
              </a:ext>
            </a:extLst>
          </p:cNvPr>
          <p:cNvSpPr/>
          <p:nvPr/>
        </p:nvSpPr>
        <p:spPr>
          <a:xfrm rot="10800000">
            <a:off x="8864002" y="4928136"/>
            <a:ext cx="1554346" cy="9905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C5695F5C-840C-E742-82C2-B2EAE1729E75}"/>
              </a:ext>
            </a:extLst>
          </p:cNvPr>
          <p:cNvSpPr/>
          <p:nvPr/>
        </p:nvSpPr>
        <p:spPr>
          <a:xfrm rot="10800000">
            <a:off x="9478805" y="4791403"/>
            <a:ext cx="324740" cy="273465"/>
          </a:xfrm>
          <a:prstGeom prst="ellipse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CBD60A40-556A-364E-BCDA-83FF771340BB}"/>
              </a:ext>
            </a:extLst>
          </p:cNvPr>
          <p:cNvCxnSpPr>
            <a:cxnSpLocks/>
          </p:cNvCxnSpPr>
          <p:nvPr/>
        </p:nvCxnSpPr>
        <p:spPr>
          <a:xfrm flipH="1" flipV="1">
            <a:off x="8864002" y="3899180"/>
            <a:ext cx="9728" cy="249599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C4482E71-BC14-B743-9AC2-2297E85D1B01}"/>
              </a:ext>
            </a:extLst>
          </p:cNvPr>
          <p:cNvCxnSpPr>
            <a:cxnSpLocks/>
          </p:cNvCxnSpPr>
          <p:nvPr/>
        </p:nvCxnSpPr>
        <p:spPr>
          <a:xfrm flipV="1">
            <a:off x="10418348" y="3899180"/>
            <a:ext cx="0" cy="249599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:a16="http://schemas.microsoft.com/office/drawing/2014/main" id="{A0566597-76BD-FF43-BC2A-E85D04F2E00B}"/>
              </a:ext>
            </a:extLst>
          </p:cNvPr>
          <p:cNvSpPr/>
          <p:nvPr/>
        </p:nvSpPr>
        <p:spPr>
          <a:xfrm>
            <a:off x="9347668" y="3552519"/>
            <a:ext cx="578956" cy="34357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Chair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77F6A903-66A8-1A41-A1AF-95B7A8E5E661}"/>
              </a:ext>
            </a:extLst>
          </p:cNvPr>
          <p:cNvSpPr/>
          <p:nvPr/>
        </p:nvSpPr>
        <p:spPr>
          <a:xfrm>
            <a:off x="5417274" y="3551727"/>
            <a:ext cx="578956" cy="34357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Chair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E38DD2B8-BA96-C64F-9155-1D191C88C6B9}"/>
              </a:ext>
            </a:extLst>
          </p:cNvPr>
          <p:cNvSpPr/>
          <p:nvPr/>
        </p:nvSpPr>
        <p:spPr>
          <a:xfrm>
            <a:off x="5426286" y="5975644"/>
            <a:ext cx="578956" cy="34357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Chair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ACE21AA1-16D2-694B-9B7B-F8E30B5FC37A}"/>
              </a:ext>
            </a:extLst>
          </p:cNvPr>
          <p:cNvSpPr/>
          <p:nvPr/>
        </p:nvSpPr>
        <p:spPr>
          <a:xfrm>
            <a:off x="7382471" y="5980926"/>
            <a:ext cx="578956" cy="34357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Chair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06BBF069-5426-E44C-BE63-D470C2F92E20}"/>
              </a:ext>
            </a:extLst>
          </p:cNvPr>
          <p:cNvSpPr/>
          <p:nvPr/>
        </p:nvSpPr>
        <p:spPr>
          <a:xfrm>
            <a:off x="9352990" y="5975644"/>
            <a:ext cx="578956" cy="34357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Chair</a:t>
            </a: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21FDC671-9F87-F645-8DBD-54BD558272A7}"/>
              </a:ext>
            </a:extLst>
          </p:cNvPr>
          <p:cNvCxnSpPr>
            <a:cxnSpLocks/>
          </p:cNvCxnSpPr>
          <p:nvPr/>
        </p:nvCxnSpPr>
        <p:spPr>
          <a:xfrm flipH="1">
            <a:off x="6492938" y="1910074"/>
            <a:ext cx="405867" cy="403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0EC368A1-DDB6-4D4C-A6FC-50F8E63C35EA}"/>
              </a:ext>
            </a:extLst>
          </p:cNvPr>
          <p:cNvCxnSpPr>
            <a:cxnSpLocks/>
          </p:cNvCxnSpPr>
          <p:nvPr/>
        </p:nvCxnSpPr>
        <p:spPr>
          <a:xfrm flipH="1">
            <a:off x="8458134" y="1903213"/>
            <a:ext cx="405867" cy="403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E23D598C-FEBE-6D47-9B1C-8E75BDD438DF}"/>
              </a:ext>
            </a:extLst>
          </p:cNvPr>
          <p:cNvCxnSpPr>
            <a:cxnSpLocks/>
          </p:cNvCxnSpPr>
          <p:nvPr/>
        </p:nvCxnSpPr>
        <p:spPr>
          <a:xfrm flipH="1">
            <a:off x="8464620" y="4928135"/>
            <a:ext cx="405867" cy="403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693A523D-804B-B24A-9B5F-4E2278FCFBDA}"/>
              </a:ext>
            </a:extLst>
          </p:cNvPr>
          <p:cNvCxnSpPr>
            <a:cxnSpLocks/>
          </p:cNvCxnSpPr>
          <p:nvPr/>
        </p:nvCxnSpPr>
        <p:spPr>
          <a:xfrm flipH="1">
            <a:off x="6495429" y="4928135"/>
            <a:ext cx="405867" cy="403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>
            <a:extLst>
              <a:ext uri="{FF2B5EF4-FFF2-40B4-BE49-F238E27FC236}">
                <a16:creationId xmlns:a16="http://schemas.microsoft.com/office/drawing/2014/main" id="{021C4280-3896-6343-8F15-1822F19A8CE5}"/>
              </a:ext>
            </a:extLst>
          </p:cNvPr>
          <p:cNvSpPr txBox="1"/>
          <p:nvPr/>
        </p:nvSpPr>
        <p:spPr>
          <a:xfrm>
            <a:off x="4927119" y="4284697"/>
            <a:ext cx="15543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Collab side, no headphones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1233CF81-1E55-ED4A-ADF1-210F87AEA229}"/>
              </a:ext>
            </a:extLst>
          </p:cNvPr>
          <p:cNvSpPr txBox="1"/>
          <p:nvPr/>
        </p:nvSpPr>
        <p:spPr>
          <a:xfrm>
            <a:off x="4934163" y="5276279"/>
            <a:ext cx="15497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Introvert side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5B7CE035-6C99-2A4C-AC99-E77C7D7F1BF8}"/>
              </a:ext>
            </a:extLst>
          </p:cNvPr>
          <p:cNvSpPr txBox="1"/>
          <p:nvPr/>
        </p:nvSpPr>
        <p:spPr>
          <a:xfrm>
            <a:off x="4945500" y="2175216"/>
            <a:ext cx="15543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Collab side, no headphones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BF330592-1C8C-A440-88A1-7F8D914BADBA}"/>
              </a:ext>
            </a:extLst>
          </p:cNvPr>
          <p:cNvSpPr txBox="1"/>
          <p:nvPr/>
        </p:nvSpPr>
        <p:spPr>
          <a:xfrm>
            <a:off x="4931549" y="1271807"/>
            <a:ext cx="15497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Introvert side</a:t>
            </a:r>
          </a:p>
        </p:txBody>
      </p: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EA294465-A2FD-D648-BE9F-F1072AF7313D}"/>
              </a:ext>
            </a:extLst>
          </p:cNvPr>
          <p:cNvCxnSpPr>
            <a:cxnSpLocks/>
          </p:cNvCxnSpPr>
          <p:nvPr/>
        </p:nvCxnSpPr>
        <p:spPr>
          <a:xfrm flipV="1">
            <a:off x="11928870" y="1482262"/>
            <a:ext cx="0" cy="38461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D2E8505C-A615-EC45-A8E5-FFAF3B96ACA1}"/>
              </a:ext>
            </a:extLst>
          </p:cNvPr>
          <p:cNvCxnSpPr>
            <a:cxnSpLocks/>
          </p:cNvCxnSpPr>
          <p:nvPr/>
        </p:nvCxnSpPr>
        <p:spPr>
          <a:xfrm flipV="1">
            <a:off x="3549828" y="1528147"/>
            <a:ext cx="0" cy="386434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ectangle 106">
            <a:extLst>
              <a:ext uri="{FF2B5EF4-FFF2-40B4-BE49-F238E27FC236}">
                <a16:creationId xmlns:a16="http://schemas.microsoft.com/office/drawing/2014/main" id="{9CD45B6E-0AB2-1D48-BFC2-6C00262FD477}"/>
              </a:ext>
            </a:extLst>
          </p:cNvPr>
          <p:cNvSpPr/>
          <p:nvPr/>
        </p:nvSpPr>
        <p:spPr>
          <a:xfrm>
            <a:off x="6997486" y="1850221"/>
            <a:ext cx="1343598" cy="127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Swivel Monitor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7432717B-8A84-0F49-9545-3970532CC53D}"/>
              </a:ext>
            </a:extLst>
          </p:cNvPr>
          <p:cNvSpPr/>
          <p:nvPr/>
        </p:nvSpPr>
        <p:spPr>
          <a:xfrm>
            <a:off x="8965347" y="1850221"/>
            <a:ext cx="1343598" cy="127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Swivel Monitor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F73224FC-99C3-204B-8B67-2A0F26CCF5BD}"/>
              </a:ext>
            </a:extLst>
          </p:cNvPr>
          <p:cNvSpPr/>
          <p:nvPr/>
        </p:nvSpPr>
        <p:spPr>
          <a:xfrm>
            <a:off x="8993367" y="4866500"/>
            <a:ext cx="1343598" cy="127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Swivel Monitor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B55186A1-9D1A-6847-B813-127312FBCDCE}"/>
              </a:ext>
            </a:extLst>
          </p:cNvPr>
          <p:cNvSpPr/>
          <p:nvPr/>
        </p:nvSpPr>
        <p:spPr>
          <a:xfrm>
            <a:off x="6999749" y="4866500"/>
            <a:ext cx="1343598" cy="127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Swivel Monitor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5D34A1FC-4A63-0347-AE9F-7A80176BE0BB}"/>
              </a:ext>
            </a:extLst>
          </p:cNvPr>
          <p:cNvSpPr/>
          <p:nvPr/>
        </p:nvSpPr>
        <p:spPr>
          <a:xfrm>
            <a:off x="5043966" y="4858795"/>
            <a:ext cx="1343598" cy="127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Swivel Monitor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5E8E3484-8046-474A-BBCA-82CCB12DD159}"/>
              </a:ext>
            </a:extLst>
          </p:cNvPr>
          <p:cNvSpPr txBox="1"/>
          <p:nvPr/>
        </p:nvSpPr>
        <p:spPr>
          <a:xfrm>
            <a:off x="210072" y="2332445"/>
            <a:ext cx="310777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Example day: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Morning – 11am: everyone on introvert side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Respond to e-mails, read, think, external calls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11am - lunch: everyone on collab side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Chat with team, meet informally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Post lunch – 4pm: everyone on introvert side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Respond to e-mails, read, think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4pm until departure: everyone on collab side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Chat with team, meet informally</a:t>
            </a:r>
          </a:p>
          <a:p>
            <a:endParaRPr lang="en-US" dirty="0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5A786EE5-6605-3448-8CA2-DEB31E93957D}"/>
              </a:ext>
            </a:extLst>
          </p:cNvPr>
          <p:cNvSpPr txBox="1"/>
          <p:nvPr/>
        </p:nvSpPr>
        <p:spPr>
          <a:xfrm>
            <a:off x="210072" y="104203"/>
            <a:ext cx="29096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6-Person Cubicle With 2-Sided Desks </a:t>
            </a:r>
          </a:p>
        </p:txBody>
      </p: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6C842F9F-747E-AC4A-916F-43FA91C42339}"/>
              </a:ext>
            </a:extLst>
          </p:cNvPr>
          <p:cNvCxnSpPr>
            <a:cxnSpLocks/>
            <a:stCxn id="122" idx="1"/>
          </p:cNvCxnSpPr>
          <p:nvPr/>
        </p:nvCxnSpPr>
        <p:spPr>
          <a:xfrm flipH="1">
            <a:off x="10509159" y="710101"/>
            <a:ext cx="40091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Box 121">
            <a:extLst>
              <a:ext uri="{FF2B5EF4-FFF2-40B4-BE49-F238E27FC236}">
                <a16:creationId xmlns:a16="http://schemas.microsoft.com/office/drawing/2014/main" id="{DEFA3908-2FF5-BB40-A5C7-158BFD1D81C2}"/>
              </a:ext>
            </a:extLst>
          </p:cNvPr>
          <p:cNvSpPr txBox="1"/>
          <p:nvPr/>
        </p:nvSpPr>
        <p:spPr>
          <a:xfrm>
            <a:off x="10910073" y="571601"/>
            <a:ext cx="15161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~4.5 foot wall</a:t>
            </a:r>
          </a:p>
        </p:txBody>
      </p: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A04F7546-4E0C-DF43-B903-7C65E2B86963}"/>
              </a:ext>
            </a:extLst>
          </p:cNvPr>
          <p:cNvCxnSpPr>
            <a:cxnSpLocks/>
          </p:cNvCxnSpPr>
          <p:nvPr/>
        </p:nvCxnSpPr>
        <p:spPr>
          <a:xfrm>
            <a:off x="11525830" y="951430"/>
            <a:ext cx="313147" cy="11331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041D3F4D-3061-C94F-8144-1F360B9222DC}"/>
              </a:ext>
            </a:extLst>
          </p:cNvPr>
          <p:cNvCxnSpPr>
            <a:cxnSpLocks/>
          </p:cNvCxnSpPr>
          <p:nvPr/>
        </p:nvCxnSpPr>
        <p:spPr>
          <a:xfrm flipV="1">
            <a:off x="3562183" y="6825726"/>
            <a:ext cx="8454109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C7D7EE78-068D-C740-996C-C9F4820FD04F}"/>
              </a:ext>
            </a:extLst>
          </p:cNvPr>
          <p:cNvCxnSpPr>
            <a:cxnSpLocks/>
          </p:cNvCxnSpPr>
          <p:nvPr/>
        </p:nvCxnSpPr>
        <p:spPr>
          <a:xfrm flipV="1">
            <a:off x="3474761" y="28246"/>
            <a:ext cx="8454109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TextBox 134">
            <a:extLst>
              <a:ext uri="{FF2B5EF4-FFF2-40B4-BE49-F238E27FC236}">
                <a16:creationId xmlns:a16="http://schemas.microsoft.com/office/drawing/2014/main" id="{31B0AE29-F834-8348-A3A7-DDFCC655B3BF}"/>
              </a:ext>
            </a:extLst>
          </p:cNvPr>
          <p:cNvSpPr txBox="1"/>
          <p:nvPr/>
        </p:nvSpPr>
        <p:spPr>
          <a:xfrm>
            <a:off x="10910072" y="117266"/>
            <a:ext cx="15161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7 foot foot wall</a:t>
            </a:r>
          </a:p>
        </p:txBody>
      </p: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7FFFF34E-4589-6449-84F0-17016024CE8E}"/>
              </a:ext>
            </a:extLst>
          </p:cNvPr>
          <p:cNvCxnSpPr>
            <a:cxnSpLocks/>
          </p:cNvCxnSpPr>
          <p:nvPr/>
        </p:nvCxnSpPr>
        <p:spPr>
          <a:xfrm flipH="1" flipV="1">
            <a:off x="10596282" y="104203"/>
            <a:ext cx="313791" cy="1515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0390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159</Words>
  <Application>Microsoft Macintosh PowerPoint</Application>
  <PresentationFormat>Widescreen</PresentationFormat>
  <Paragraphs>38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7</cp:revision>
  <dcterms:created xsi:type="dcterms:W3CDTF">2021-02-06T01:00:48Z</dcterms:created>
  <dcterms:modified xsi:type="dcterms:W3CDTF">2021-02-06T01:57:31Z</dcterms:modified>
</cp:coreProperties>
</file>